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1" r:id="rId6"/>
    <p:sldId id="262" r:id="rId7"/>
    <p:sldId id="263" r:id="rId8"/>
    <p:sldId id="265" r:id="rId9"/>
    <p:sldId id="264"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4"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C14D42-B12E-456B-9A2E-9313EB8E00B7}">
          <p14:sldIdLst>
            <p14:sldId id="256"/>
            <p14:sldId id="258"/>
            <p14:sldId id="260"/>
            <p14:sldId id="259"/>
            <p14:sldId id="261"/>
            <p14:sldId id="262"/>
            <p14:sldId id="263"/>
            <p14:sldId id="265"/>
            <p14:sldId id="264"/>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Untitled Section" id="{FF5D5AEB-6160-4253-8A98-3C3F29E5E5F2}">
          <p14:sldIdLst>
            <p14:sldId id="299"/>
            <p14:sldId id="300"/>
            <p14:sldId id="301"/>
            <p14:sldId id="302"/>
            <p14:sldId id="30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p:cViewPr varScale="1">
        <p:scale>
          <a:sx n="70" d="100"/>
          <a:sy n="70" d="100"/>
        </p:scale>
        <p:origin x="-1386"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88177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947133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305804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3521709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4293598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378921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91684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389333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50503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344858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166C7CE-110B-4121-AEAE-22FBF3957340}" type="datetimeFigureOut">
              <a:rPr lang="en-US" smtClean="0"/>
              <a:t>12/17/2022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2573151-EB8F-4142-83D1-89D023F6B745}" type="slidenum">
              <a:rPr lang="en-US" smtClean="0"/>
              <a:t>‹#›</a:t>
            </a:fld>
            <a:endParaRPr lang="en-US" dirty="0"/>
          </a:p>
        </p:txBody>
      </p:sp>
    </p:spTree>
    <p:extLst>
      <p:ext uri="{BB962C8B-B14F-4D97-AF65-F5344CB8AC3E}">
        <p14:creationId xmlns:p14="http://schemas.microsoft.com/office/powerpoint/2010/main" val="85863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6C7CE-110B-4121-AEAE-22FBF3957340}" type="datetimeFigureOut">
              <a:rPr lang="en-US" smtClean="0"/>
              <a:t>12/17/2022</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73151-EB8F-4142-83D1-89D023F6B745}" type="slidenum">
              <a:rPr lang="en-US" smtClean="0"/>
              <a:t>‹#›</a:t>
            </a:fld>
            <a:endParaRPr lang="en-US" dirty="0"/>
          </a:p>
        </p:txBody>
      </p:sp>
    </p:spTree>
    <p:extLst>
      <p:ext uri="{BB962C8B-B14F-4D97-AF65-F5344CB8AC3E}">
        <p14:creationId xmlns:p14="http://schemas.microsoft.com/office/powerpoint/2010/main" val="3438805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7203"/>
            <a:ext cx="7772400" cy="2133599"/>
          </a:xfrm>
        </p:spPr>
        <p:txBody>
          <a:bodyPr/>
          <a:lstStyle/>
          <a:p>
            <a:r>
              <a:rPr lang="en-US" dirty="0">
                <a:latin typeface="Bauhaus 93" pitchFamily="82" charset="0"/>
              </a:rPr>
              <a:t>Cause Of Death Presentation</a:t>
            </a:r>
            <a:r>
              <a:rPr lang="en-US" dirty="0" smtClean="0"/>
              <a:t/>
            </a:r>
            <a:br>
              <a:rPr lang="en-US" dirty="0" smtClean="0"/>
            </a:br>
            <a:r>
              <a:rPr lang="en-US" dirty="0" smtClean="0"/>
              <a:t>by-</a:t>
            </a:r>
            <a:r>
              <a:rPr lang="en-US" dirty="0" err="1"/>
              <a:t>N</a:t>
            </a:r>
            <a:r>
              <a:rPr lang="en-US" dirty="0" err="1" smtClean="0"/>
              <a:t>andini</a:t>
            </a:r>
            <a:r>
              <a:rPr lang="en-US" dirty="0" smtClean="0"/>
              <a:t> </a:t>
            </a:r>
            <a:r>
              <a:rPr lang="en-US" dirty="0"/>
              <a:t>S</a:t>
            </a:r>
            <a:r>
              <a:rPr lang="en-US" dirty="0" smtClean="0"/>
              <a:t>ingh </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95426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98481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359744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101420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164571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794790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210892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39898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980756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218543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32500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228600"/>
            <a:ext cx="8839200" cy="5078313"/>
          </a:xfrm>
          <a:prstGeom prst="rect">
            <a:avLst/>
          </a:prstGeom>
          <a:noFill/>
        </p:spPr>
        <p:txBody>
          <a:bodyPr wrap="square" rtlCol="0">
            <a:spAutoFit/>
          </a:bodyPr>
          <a:lstStyle/>
          <a:p>
            <a:pPr fontAlgn="base"/>
            <a:r>
              <a:rPr lang="en-US" dirty="0" smtClean="0">
                <a:latin typeface="Bauhaus 93" pitchFamily="82" charset="0"/>
              </a:rPr>
              <a:t>Cause Of Death -</a:t>
            </a:r>
            <a:r>
              <a:rPr lang="en-IN" dirty="0" smtClean="0"/>
              <a:t> A </a:t>
            </a:r>
            <a:r>
              <a:rPr lang="en-IN" dirty="0"/>
              <a:t>straightforward way to assess the health status of a population is to focus on mortality – or concepts like child mortality or life expectancy, which are based on mortality estimates. A focus on mortality, however, does not take into account that the burden of diseases is not only that they kill people, but that they cause suffering to people who live with them. Assessing health outcomes by both mortality and morbidity (the prevalent diseases) provides a more encompassing view on health outcomes. This is the topic of this entry. The sum of mortality and morbidity is referred to as the ‘burden of disease’ and can be measured by a metric called ‘Disability Adjusted Life Years‘ (DALYs). DALYs are measuring lost health and are a standardized metric that allow for direct comparisons of disease burdens of different diseases across countries, between different populations, and over time. Conceptually, one DALY is the equivalent of losing one year in good health because of either premature death or disease or disability. One DALY represents one lost year of healthy life. The first ‘Global Burden of Disease’ (GBD) was GBD 1990 and the DALY metric was prominently featured in the World Bank’s 1993 World Development Report. Today it is published by both the researchers at the Institute of Health Metrics and Evaluation (IHME) and the ‘Disease Burden Unit’ at the World Health Organization (WHO), which was created in 1998. The IHME continues the work that was started in the early 1990s and publishes the Global Burden of Disease study.</a:t>
            </a:r>
            <a:endParaRPr lang="en-US" dirty="0"/>
          </a:p>
        </p:txBody>
      </p:sp>
    </p:spTree>
    <p:extLst>
      <p:ext uri="{BB962C8B-B14F-4D97-AF65-F5344CB8AC3E}">
        <p14:creationId xmlns:p14="http://schemas.microsoft.com/office/powerpoint/2010/main" val="3061546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5921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23285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119719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5130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393986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812024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52626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1964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38400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18969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003770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241028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677604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151809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936564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261792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01039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84359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24639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24304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66703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9144000" cy="6934200"/>
          </a:xfrm>
          <a:prstGeom prst="rect">
            <a:avLst/>
          </a:prstGeom>
        </p:spPr>
      </p:pic>
    </p:spTree>
    <p:extLst>
      <p:ext uri="{BB962C8B-B14F-4D97-AF65-F5344CB8AC3E}">
        <p14:creationId xmlns:p14="http://schemas.microsoft.com/office/powerpoint/2010/main" val="32003770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659497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560747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47044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239" y="117693"/>
            <a:ext cx="9144000" cy="6740307"/>
          </a:xfrm>
          <a:prstGeom prst="rect">
            <a:avLst/>
          </a:prstGeom>
          <a:noFill/>
        </p:spPr>
        <p:txBody>
          <a:bodyPr wrap="square" rtlCol="0">
            <a:spAutoFit/>
          </a:bodyPr>
          <a:lstStyle/>
          <a:p>
            <a:pPr marL="285750" indent="-285750" algn="just">
              <a:buFont typeface="Arial" pitchFamily="34" charset="0"/>
              <a:buChar char="•"/>
            </a:pPr>
            <a:r>
              <a:rPr lang="en-US" dirty="0" smtClean="0"/>
              <a:t>in top 50 china is top deaths in 1990 to 2020</a:t>
            </a:r>
          </a:p>
          <a:p>
            <a:pPr marL="285750" indent="-285750" algn="just">
              <a:buFont typeface="Arial" pitchFamily="34" charset="0"/>
              <a:buChar char="•"/>
            </a:pPr>
            <a:r>
              <a:rPr lang="en-US" dirty="0" smtClean="0"/>
              <a:t>In china data clear raise in Total </a:t>
            </a:r>
            <a:r>
              <a:rPr lang="en-US" dirty="0" err="1" smtClean="0"/>
              <a:t>No.of</a:t>
            </a:r>
            <a:r>
              <a:rPr lang="en-US" dirty="0" smtClean="0"/>
              <a:t> Deaths recorded with each year for China</a:t>
            </a:r>
          </a:p>
          <a:p>
            <a:pPr marL="285750" indent="-285750" algn="just">
              <a:buFont typeface="Arial" pitchFamily="34" charset="0"/>
              <a:buChar char="•"/>
            </a:pPr>
            <a:r>
              <a:rPr lang="en-US" dirty="0" smtClean="0"/>
              <a:t>In china rapid drop in Malaria Deaths recorded in China after 1999</a:t>
            </a:r>
          </a:p>
          <a:p>
            <a:pPr marL="285750" indent="-285750" algn="just">
              <a:buFont typeface="Arial" pitchFamily="34" charset="0"/>
              <a:buChar char="•"/>
            </a:pPr>
            <a:r>
              <a:rPr lang="en-US" dirty="0" smtClean="0"/>
              <a:t>There is a drop in Nutritional Deficiencies Deaths recorded in China in 2007 and from</a:t>
            </a:r>
          </a:p>
          <a:p>
            <a:pPr algn="just"/>
            <a:r>
              <a:rPr lang="en-US" dirty="0" smtClean="0"/>
              <a:t> 2008 the count of deaths again started to raise</a:t>
            </a:r>
          </a:p>
          <a:p>
            <a:pPr marL="285750" indent="-285750" algn="just">
              <a:buFont typeface="Arial" pitchFamily="34" charset="0"/>
              <a:buChar char="•"/>
            </a:pPr>
            <a:r>
              <a:rPr lang="en-US" dirty="0" smtClean="0"/>
              <a:t>In china is a continual drop in Interpersonal Violence Deaths recorded in China</a:t>
            </a:r>
          </a:p>
          <a:p>
            <a:pPr marL="285750" indent="-285750" algn="just">
              <a:buFont typeface="Arial" pitchFamily="34" charset="0"/>
              <a:buChar char="•"/>
            </a:pPr>
            <a:r>
              <a:rPr lang="en-US" dirty="0" smtClean="0"/>
              <a:t>China is a continual drop in Maternal Disorder Deaths recorded in China after year 1998</a:t>
            </a:r>
          </a:p>
          <a:p>
            <a:pPr marL="285750" indent="-285750" algn="just">
              <a:buFont typeface="Arial" pitchFamily="34" charset="0"/>
              <a:buChar char="•"/>
            </a:pPr>
            <a:r>
              <a:rPr lang="en-US" dirty="0" smtClean="0"/>
              <a:t>Data set is a continual increase in HIV/AIDS Deaths recorded in China.</a:t>
            </a:r>
          </a:p>
          <a:p>
            <a:pPr marL="285750" indent="-285750" algn="just">
              <a:buFont typeface="Arial" pitchFamily="34" charset="0"/>
              <a:buChar char="•"/>
            </a:pPr>
            <a:r>
              <a:rPr lang="en-US" dirty="0" smtClean="0"/>
              <a:t>continual decrease in Tuberculosis Deaths recorded in China.</a:t>
            </a:r>
          </a:p>
          <a:p>
            <a:pPr marL="285750" indent="-285750" algn="just">
              <a:buFont typeface="Arial" pitchFamily="34" charset="0"/>
              <a:buChar char="•"/>
            </a:pPr>
            <a:r>
              <a:rPr lang="en-US" dirty="0" smtClean="0"/>
              <a:t> is a continual increase in Cardiovascular Diseases Deaths recorded in China.</a:t>
            </a:r>
          </a:p>
          <a:p>
            <a:pPr marL="285750" indent="-285750" algn="just">
              <a:buFont typeface="Arial" pitchFamily="34" charset="0"/>
              <a:buChar char="•"/>
            </a:pPr>
            <a:r>
              <a:rPr lang="en-US" dirty="0" smtClean="0"/>
              <a:t>continual drop in Self-harm Deaths recorded in China after year 2004</a:t>
            </a:r>
          </a:p>
          <a:p>
            <a:pPr marL="285750" indent="-285750" algn="just">
              <a:buFont typeface="Arial" pitchFamily="34" charset="0"/>
              <a:buChar char="•"/>
            </a:pPr>
            <a:r>
              <a:rPr lang="en-US" dirty="0" smtClean="0"/>
              <a:t> rapid raise in Exposure to Forces of Nature Deaths recorded in China in the year 2004</a:t>
            </a:r>
          </a:p>
          <a:p>
            <a:pPr algn="just"/>
            <a:r>
              <a:rPr lang="en-US" dirty="0" smtClean="0"/>
              <a:t>this is because of Sichuan earthquake of 2008</a:t>
            </a:r>
          </a:p>
          <a:p>
            <a:pPr marL="285750" indent="-285750" algn="just">
              <a:buFont typeface="Arial" pitchFamily="34" charset="0"/>
              <a:buChar char="•"/>
            </a:pPr>
            <a:r>
              <a:rPr lang="en-US" dirty="0" smtClean="0"/>
              <a:t> terrorist attack of 2014 is at Kunming Railway Station in Kunming, Yunnan, China on March 1</a:t>
            </a:r>
            <a:r>
              <a:rPr lang="en-US" baseline="30000" dirty="0" smtClean="0"/>
              <a:t>st</a:t>
            </a:r>
            <a:endParaRPr lang="en-US" dirty="0" smtClean="0"/>
          </a:p>
          <a:p>
            <a:pPr marL="285750" indent="-285750" algn="just">
              <a:buFont typeface="Arial" pitchFamily="34" charset="0"/>
              <a:buChar char="•"/>
            </a:pPr>
            <a:r>
              <a:rPr lang="en-US" dirty="0" smtClean="0"/>
              <a:t>continual raise in Poisonings Deaths recorded in China after year 1994.</a:t>
            </a:r>
          </a:p>
          <a:p>
            <a:pPr marL="285750" indent="-285750" algn="just">
              <a:buFont typeface="Arial" pitchFamily="34" charset="0"/>
              <a:buChar char="•"/>
            </a:pPr>
            <a:r>
              <a:rPr lang="en-US" dirty="0" smtClean="0"/>
              <a:t>continual raise in Protein-Energy Malnutrition Deaths recorded in China after year 2007.</a:t>
            </a:r>
          </a:p>
          <a:p>
            <a:pPr marL="285750" indent="-285750" algn="just">
              <a:buFont typeface="Arial" pitchFamily="34" charset="0"/>
              <a:buChar char="•"/>
            </a:pPr>
            <a:r>
              <a:rPr lang="en-US" dirty="0" smtClean="0"/>
              <a:t>continual drop in Road Injuries Deaths recorded in China after year 2009.</a:t>
            </a:r>
          </a:p>
          <a:p>
            <a:pPr marL="285750" indent="-285750" algn="just">
              <a:buFont typeface="Arial" pitchFamily="34" charset="0"/>
              <a:buChar char="•"/>
            </a:pPr>
            <a:r>
              <a:rPr lang="en-US" dirty="0" smtClean="0"/>
              <a:t>continual drop in Chronic Respiratory Diseases Deaths recorded in China after year 2004.</a:t>
            </a:r>
          </a:p>
          <a:p>
            <a:pPr marL="285750" indent="-285750" algn="just">
              <a:buFont typeface="Arial" pitchFamily="34" charset="0"/>
              <a:buChar char="•"/>
            </a:pPr>
            <a:r>
              <a:rPr lang="en-US" dirty="0" smtClean="0"/>
              <a:t>In </a:t>
            </a:r>
            <a:r>
              <a:rPr lang="en-US" dirty="0" err="1" smtClean="0"/>
              <a:t>india</a:t>
            </a:r>
            <a:endParaRPr lang="en-US" dirty="0" smtClean="0"/>
          </a:p>
          <a:p>
            <a:pPr marL="285750" indent="-285750" algn="just">
              <a:buFont typeface="Arial" pitchFamily="34" charset="0"/>
              <a:buChar char="•"/>
            </a:pPr>
            <a:r>
              <a:rPr lang="en-US" dirty="0" smtClean="0"/>
              <a:t>death increase..</a:t>
            </a:r>
          </a:p>
          <a:p>
            <a:pPr marL="285750" indent="-285750" algn="just">
              <a:buFont typeface="Arial" pitchFamily="34" charset="0"/>
              <a:buChar char="•"/>
            </a:pPr>
            <a:r>
              <a:rPr lang="en-US" dirty="0" smtClean="0"/>
              <a:t>raise in Total </a:t>
            </a:r>
            <a:r>
              <a:rPr lang="en-US" dirty="0" err="1" smtClean="0"/>
              <a:t>No.of</a:t>
            </a:r>
            <a:r>
              <a:rPr lang="en-US" dirty="0" smtClean="0"/>
              <a:t> Deaths recorded with each year for India, even though there are </a:t>
            </a:r>
          </a:p>
          <a:p>
            <a:pPr marL="285750" indent="-285750" algn="just">
              <a:buFont typeface="Arial" pitchFamily="34" charset="0"/>
              <a:buChar char="•"/>
            </a:pPr>
            <a:r>
              <a:rPr lang="en-US" dirty="0" smtClean="0"/>
              <a:t>fluctuations </a:t>
            </a:r>
            <a:r>
              <a:rPr lang="en-US" dirty="0" err="1" smtClean="0"/>
              <a:t>inbetween</a:t>
            </a:r>
            <a:endParaRPr lang="en-US" dirty="0" smtClean="0"/>
          </a:p>
          <a:p>
            <a:pPr marL="285750" indent="-285750">
              <a:buFont typeface="Arial" pitchFamily="34" charset="0"/>
              <a:buChar char="•"/>
            </a:pPr>
            <a:endParaRPr lang="en-US" dirty="0"/>
          </a:p>
        </p:txBody>
      </p:sp>
    </p:spTree>
    <p:extLst>
      <p:ext uri="{BB962C8B-B14F-4D97-AF65-F5344CB8AC3E}">
        <p14:creationId xmlns:p14="http://schemas.microsoft.com/office/powerpoint/2010/main" val="1039654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239" y="117693"/>
            <a:ext cx="9144000" cy="7294305"/>
          </a:xfrm>
          <a:prstGeom prst="rect">
            <a:avLst/>
          </a:prstGeom>
          <a:noFill/>
        </p:spPr>
        <p:txBody>
          <a:bodyPr wrap="square" rtlCol="0">
            <a:spAutoFit/>
          </a:bodyPr>
          <a:lstStyle/>
          <a:p>
            <a:pPr marL="285750" indent="-285750">
              <a:buFont typeface="Arial" pitchFamily="34" charset="0"/>
              <a:buChar char="•"/>
            </a:pPr>
            <a:r>
              <a:rPr lang="en-US" dirty="0"/>
              <a:t> rapid drop in Malaria Deaths recorded in India from 1990, but the Deaths in 2018 and 2019 is greater than that of 2016 and 2017</a:t>
            </a:r>
            <a:r>
              <a:rPr lang="en-US" dirty="0" smtClean="0"/>
              <a:t>.</a:t>
            </a:r>
          </a:p>
          <a:p>
            <a:pPr marL="285750" indent="-285750">
              <a:buFont typeface="Arial" pitchFamily="34" charset="0"/>
              <a:buChar char="•"/>
            </a:pPr>
            <a:r>
              <a:rPr lang="en-US" dirty="0"/>
              <a:t>continual drop in Nutritional Deficiencies Deaths recorded in India from 1990</a:t>
            </a:r>
            <a:r>
              <a:rPr lang="en-US" dirty="0" smtClean="0"/>
              <a:t>.</a:t>
            </a:r>
          </a:p>
          <a:p>
            <a:pPr marL="285750" indent="-285750">
              <a:buFont typeface="Arial" pitchFamily="34" charset="0"/>
              <a:buChar char="•"/>
            </a:pPr>
            <a:r>
              <a:rPr lang="en-US" dirty="0"/>
              <a:t> raise in Interpersonal Violence Deaths recorded in India from </a:t>
            </a:r>
            <a:r>
              <a:rPr lang="en-US" dirty="0" smtClean="0"/>
              <a:t>2014</a:t>
            </a:r>
          </a:p>
          <a:p>
            <a:pPr marL="285750" indent="-285750">
              <a:buFont typeface="Arial" pitchFamily="34" charset="0"/>
              <a:buChar char="•"/>
            </a:pPr>
            <a:r>
              <a:rPr lang="en-US" dirty="0"/>
              <a:t>continual drop in Maternal Disorders Deaths recorded in India after </a:t>
            </a:r>
            <a:r>
              <a:rPr lang="en-US" dirty="0" smtClean="0"/>
              <a:t>1999</a:t>
            </a:r>
          </a:p>
          <a:p>
            <a:pPr marL="285750" indent="-285750">
              <a:buFont typeface="Arial" pitchFamily="34" charset="0"/>
              <a:buChar char="•"/>
            </a:pPr>
            <a:r>
              <a:rPr lang="en-US" dirty="0"/>
              <a:t>continual raise in HIV/AIDS Deaths recorded in India from 1992 and reached peak at 2006 from where there is continual </a:t>
            </a:r>
            <a:r>
              <a:rPr lang="en-US" dirty="0" smtClean="0"/>
              <a:t>drop</a:t>
            </a:r>
          </a:p>
          <a:p>
            <a:pPr marL="285750" indent="-285750">
              <a:buFont typeface="Arial" pitchFamily="34" charset="0"/>
              <a:buChar char="•"/>
            </a:pPr>
            <a:r>
              <a:rPr lang="en-US" dirty="0"/>
              <a:t>deviations in Tuberculosis Deaths recorded in India, there is a drop after year </a:t>
            </a:r>
            <a:r>
              <a:rPr lang="en-US" dirty="0" smtClean="0"/>
              <a:t>1998</a:t>
            </a:r>
          </a:p>
          <a:p>
            <a:pPr marL="285750" indent="-285750">
              <a:buFont typeface="Arial" pitchFamily="34" charset="0"/>
              <a:buChar char="•"/>
            </a:pPr>
            <a:r>
              <a:rPr lang="en-US" dirty="0"/>
              <a:t>continual raise in Cardiovascular Diseases Deaths recorded in </a:t>
            </a:r>
            <a:r>
              <a:rPr lang="en-US" dirty="0" smtClean="0"/>
              <a:t>India</a:t>
            </a:r>
          </a:p>
          <a:p>
            <a:pPr marL="285750" indent="-285750">
              <a:buFont typeface="Arial" pitchFamily="34" charset="0"/>
              <a:buChar char="•"/>
            </a:pPr>
            <a:r>
              <a:rPr lang="en-US" dirty="0"/>
              <a:t>continual raise in Self-harm Deaths recorded in India from 1990 to 2001, but then there are </a:t>
            </a:r>
            <a:r>
              <a:rPr lang="en-US" dirty="0" smtClean="0"/>
              <a:t>fluctuations</a:t>
            </a:r>
          </a:p>
          <a:p>
            <a:pPr marL="285750" indent="-285750">
              <a:buFont typeface="Arial" pitchFamily="34" charset="0"/>
              <a:buChar char="•"/>
            </a:pPr>
            <a:r>
              <a:rPr lang="en-US" dirty="0" err="1"/>
              <a:t>Bhachau</a:t>
            </a:r>
            <a:r>
              <a:rPr lang="en-US" dirty="0"/>
              <a:t> </a:t>
            </a:r>
            <a:r>
              <a:rPr lang="en-US" dirty="0" err="1"/>
              <a:t>Taluka</a:t>
            </a:r>
            <a:r>
              <a:rPr lang="en-US" dirty="0"/>
              <a:t> of Kutch (Gujarat) experienced an earthquake of 7.6 to 7.9 on the Richter Scale and lasted for 120 seconds. This disaster killed around 20,000, injured 167,000 and nearly 400,000 people became </a:t>
            </a:r>
            <a:r>
              <a:rPr lang="en-US" dirty="0" err="1"/>
              <a:t>homeless.The</a:t>
            </a:r>
            <a:r>
              <a:rPr lang="en-US" dirty="0"/>
              <a:t> 2013 incident: The year 2013 witnessed two major events, the </a:t>
            </a:r>
            <a:r>
              <a:rPr lang="en-US" dirty="0" err="1"/>
              <a:t>Uttarakhand</a:t>
            </a:r>
            <a:r>
              <a:rPr lang="en-US" dirty="0"/>
              <a:t> Flash Floods, mainly affecting the state of </a:t>
            </a:r>
            <a:r>
              <a:rPr lang="en-US" dirty="0" err="1"/>
              <a:t>Uttarakhand</a:t>
            </a:r>
            <a:r>
              <a:rPr lang="en-US" dirty="0"/>
              <a:t> and the Cyclone “</a:t>
            </a:r>
            <a:r>
              <a:rPr lang="en-US" dirty="0" err="1"/>
              <a:t>Phailin</a:t>
            </a:r>
            <a:r>
              <a:rPr lang="en-US" dirty="0"/>
              <a:t>” affecting two coastal states of </a:t>
            </a:r>
            <a:r>
              <a:rPr lang="en-US" dirty="0" err="1"/>
              <a:t>Odisha</a:t>
            </a:r>
            <a:r>
              <a:rPr lang="en-US" dirty="0"/>
              <a:t> and Andhra </a:t>
            </a:r>
            <a:r>
              <a:rPr lang="en-US" dirty="0" err="1" smtClean="0"/>
              <a:t>Prades</a:t>
            </a:r>
            <a:endParaRPr lang="en-US" dirty="0" smtClean="0"/>
          </a:p>
          <a:p>
            <a:pPr marL="285750" indent="-285750">
              <a:buFont typeface="Arial" pitchFamily="34" charset="0"/>
              <a:buChar char="•"/>
            </a:pPr>
            <a:r>
              <a:rPr lang="en-US" dirty="0"/>
              <a:t>Overall there is a gradual decrease in the Poisonings Deaths recorded in India</a:t>
            </a:r>
            <a:r>
              <a:rPr lang="en-US" dirty="0" smtClean="0"/>
              <a:t>.</a:t>
            </a:r>
          </a:p>
          <a:p>
            <a:pPr marL="285750" indent="-285750">
              <a:buFont typeface="Arial" pitchFamily="34" charset="0"/>
              <a:buChar char="•"/>
            </a:pPr>
            <a:r>
              <a:rPr lang="en-US" dirty="0"/>
              <a:t>continual drop in the Protein-Energy Malnutrition Deaths recorded in </a:t>
            </a:r>
            <a:r>
              <a:rPr lang="en-US" dirty="0" smtClean="0"/>
              <a:t>India</a:t>
            </a:r>
          </a:p>
          <a:p>
            <a:pPr marL="285750" indent="-285750">
              <a:buFont typeface="Arial" pitchFamily="34" charset="0"/>
              <a:buChar char="•"/>
            </a:pPr>
            <a:r>
              <a:rPr lang="en-US" dirty="0"/>
              <a:t>continual raise in the Road Injuries Deaths recorded in India with fluctuations between 2013 to </a:t>
            </a:r>
            <a:r>
              <a:rPr lang="en-US" dirty="0" smtClean="0"/>
              <a:t>2017</a:t>
            </a:r>
          </a:p>
          <a:p>
            <a:pPr marL="285750" indent="-285750">
              <a:buFont typeface="Arial" pitchFamily="34" charset="0"/>
              <a:buChar char="•"/>
            </a:pPr>
            <a:r>
              <a:rPr lang="en-US" dirty="0"/>
              <a:t>continual raise in the Chronic Respiratory Diseases Deaths recorded in India with mere fluctuations </a:t>
            </a:r>
            <a:r>
              <a:rPr lang="en-US" dirty="0" err="1" smtClean="0"/>
              <a:t>inbetween</a:t>
            </a:r>
            <a:endParaRPr lang="en-US" dirty="0" smtClean="0"/>
          </a:p>
          <a:p>
            <a:pPr marL="285750" indent="-285750">
              <a:buFont typeface="Arial" pitchFamily="34" charset="0"/>
              <a:buChar char="•"/>
            </a:pPr>
            <a:r>
              <a:rPr lang="en-US" dirty="0" smtClean="0"/>
              <a:t>Top 2 Cardiovascular diseases and diarrheal </a:t>
            </a:r>
            <a:r>
              <a:rPr lang="en-US" dirty="0" smtClean="0"/>
              <a:t>diseases in </a:t>
            </a:r>
            <a:r>
              <a:rPr lang="en-US" dirty="0" err="1" smtClean="0"/>
              <a:t>india</a:t>
            </a:r>
            <a:endParaRPr lang="en-US" dirty="0" smtClean="0"/>
          </a:p>
          <a:p>
            <a:pPr marL="285750" indent="-285750">
              <a:buFont typeface="Arial" pitchFamily="34" charset="0"/>
              <a:buChar char="•"/>
            </a:pPr>
            <a:endParaRPr lang="en-US" dirty="0"/>
          </a:p>
          <a:p>
            <a:r>
              <a:rPr lang="en-US" dirty="0"/>
              <a:t/>
            </a:r>
            <a:br>
              <a:rPr lang="en-US" dirty="0"/>
            </a:br>
            <a:endParaRPr lang="en-US" dirty="0"/>
          </a:p>
        </p:txBody>
      </p:sp>
    </p:spTree>
    <p:extLst>
      <p:ext uri="{BB962C8B-B14F-4D97-AF65-F5344CB8AC3E}">
        <p14:creationId xmlns:p14="http://schemas.microsoft.com/office/powerpoint/2010/main" val="1388857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239" y="117693"/>
            <a:ext cx="9144000" cy="10895290"/>
          </a:xfrm>
          <a:prstGeom prst="rect">
            <a:avLst/>
          </a:prstGeom>
          <a:noFill/>
        </p:spPr>
        <p:txBody>
          <a:bodyPr wrap="square" rtlCol="0">
            <a:spAutoFit/>
          </a:bodyPr>
          <a:lstStyle/>
          <a:p>
            <a:pPr marL="285750" indent="-285750">
              <a:buFont typeface="Arial" pitchFamily="34" charset="0"/>
              <a:buChar char="•"/>
            </a:pPr>
            <a:r>
              <a:rPr lang="en-US" dirty="0"/>
              <a:t> </a:t>
            </a:r>
            <a:r>
              <a:rPr lang="en-US" dirty="0" smtClean="0"/>
              <a:t> Cardiovascular diseases  and neoplasms  top 2 diseases united states</a:t>
            </a:r>
          </a:p>
          <a:p>
            <a:pPr marL="285750" indent="-285750">
              <a:buFont typeface="Arial" pitchFamily="34" charset="0"/>
              <a:buChar char="•"/>
            </a:pPr>
            <a:r>
              <a:rPr lang="en-US" dirty="0" smtClean="0"/>
              <a:t>Top 10 cause of death in </a:t>
            </a:r>
            <a:r>
              <a:rPr lang="en-US" dirty="0" err="1" smtClean="0"/>
              <a:t>mexico</a:t>
            </a:r>
            <a:r>
              <a:rPr lang="en-US" dirty="0" smtClean="0"/>
              <a:t> between 1990 and 2019</a:t>
            </a:r>
          </a:p>
          <a:p>
            <a:pPr marL="285750" indent="-285750">
              <a:buFont typeface="Arial" pitchFamily="34" charset="0"/>
              <a:buChar char="•"/>
            </a:pPr>
            <a:r>
              <a:rPr lang="en-US" dirty="0" smtClean="0"/>
              <a:t>1.Cardiavascular 2.neoplasms 3.digestive 4.diabetes5.chronic  kidney6.cirrhosis </a:t>
            </a:r>
            <a:r>
              <a:rPr lang="en-US" dirty="0"/>
              <a:t>7</a:t>
            </a:r>
            <a:r>
              <a:rPr lang="en-US" dirty="0" smtClean="0"/>
              <a:t>chornic respiratory 8.neonatal Disorders 9. lower </a:t>
            </a:r>
            <a:r>
              <a:rPr lang="en-US" dirty="0" smtClean="0"/>
              <a:t>respiratory</a:t>
            </a:r>
          </a:p>
          <a:p>
            <a:pPr marL="285750" indent="-285750">
              <a:buFont typeface="Arial" pitchFamily="34" charset="0"/>
              <a:buChar char="•"/>
            </a:pPr>
            <a:r>
              <a:rPr lang="en-US" dirty="0" smtClean="0"/>
              <a:t> Top 10 cause of death in united sates between 1990 and 2019</a:t>
            </a:r>
          </a:p>
          <a:p>
            <a:pPr marL="285750" indent="-285750">
              <a:buFont typeface="Arial" pitchFamily="34" charset="0"/>
              <a:buChar char="•"/>
            </a:pPr>
            <a:r>
              <a:rPr lang="en-US" dirty="0" smtClean="0"/>
              <a:t>1.Cardiavascular 2.neoplasms 3.chornic respiratory .4.Alzheimer’s diseases5. </a:t>
            </a:r>
            <a:r>
              <a:rPr lang="en-US" dirty="0"/>
              <a:t>D</a:t>
            </a:r>
            <a:r>
              <a:rPr lang="en-US" dirty="0" smtClean="0"/>
              <a:t>igestive diseases6. lower respiratory7.Diabetes mellitus 8.chronic kidney diseases9. cirrhosis and other chronic liver diseases</a:t>
            </a:r>
          </a:p>
          <a:p>
            <a:pPr marL="285750" indent="-285750">
              <a:buFont typeface="Arial" pitchFamily="34" charset="0"/>
              <a:buChar char="•"/>
            </a:pPr>
            <a:r>
              <a:rPr lang="en-US" dirty="0" smtClean="0"/>
              <a:t>Top 10 cause of death in </a:t>
            </a:r>
            <a:r>
              <a:rPr lang="en-US" dirty="0" err="1" smtClean="0"/>
              <a:t>canada</a:t>
            </a:r>
            <a:r>
              <a:rPr lang="en-US" dirty="0" smtClean="0"/>
              <a:t> between 1990 and 2019</a:t>
            </a:r>
          </a:p>
          <a:p>
            <a:pPr marL="285750" indent="-285750">
              <a:buFont typeface="Arial" pitchFamily="34" charset="0"/>
              <a:buChar char="•"/>
            </a:pPr>
            <a:r>
              <a:rPr lang="en-US" dirty="0" smtClean="0"/>
              <a:t>1.Cardiavascular 2.neoplasms 3.chornic respiratory .4.Alzheimer’s diseases5. Digestive diseases6. lower respiratory7.Diabetes mellitus 8.chronic kidney diseases9.self-harm</a:t>
            </a:r>
          </a:p>
          <a:p>
            <a:pPr marL="285750" indent="-285750">
              <a:buFont typeface="Arial" pitchFamily="34" charset="0"/>
              <a:buChar char="•"/>
            </a:pPr>
            <a:r>
              <a:rPr lang="en-US" dirty="0" smtClean="0"/>
              <a:t>Top 10 cause of death in </a:t>
            </a:r>
            <a:r>
              <a:rPr lang="en-US" dirty="0" err="1" smtClean="0"/>
              <a:t>india</a:t>
            </a:r>
            <a:r>
              <a:rPr lang="en-US" dirty="0" smtClean="0"/>
              <a:t> between 1990 and 2019</a:t>
            </a:r>
          </a:p>
          <a:p>
            <a:pPr marL="285750" indent="-285750">
              <a:buFont typeface="Arial" pitchFamily="34" charset="0"/>
              <a:buChar char="•"/>
            </a:pPr>
            <a:r>
              <a:rPr lang="en-US" dirty="0" smtClean="0"/>
              <a:t>1.Cardiavascular diseases2.Diarrheal diseases3.chronic Respiration diseases4.Neonatal Disorders 5.Neoplasms6.Lower </a:t>
            </a:r>
            <a:r>
              <a:rPr lang="en-US" dirty="0" err="1" smtClean="0"/>
              <a:t>Respiratiory</a:t>
            </a:r>
            <a:r>
              <a:rPr lang="en-US" dirty="0" smtClean="0"/>
              <a:t> infection 7.tuberculosis8.Digestive diseases9.cirrhosis and other chronic Liver diseases</a:t>
            </a:r>
          </a:p>
          <a:p>
            <a:pPr marL="285750" indent="-285750">
              <a:buFont typeface="Arial" pitchFamily="34" charset="0"/>
              <a:buChar char="•"/>
            </a:pPr>
            <a:r>
              <a:rPr lang="en-US" dirty="0" smtClean="0"/>
              <a:t>Top 10 cause of death in china between 1990 and 2019</a:t>
            </a:r>
          </a:p>
          <a:p>
            <a:pPr marL="285750" indent="-285750">
              <a:buFont typeface="Arial" pitchFamily="34" charset="0"/>
              <a:buChar char="•"/>
            </a:pPr>
            <a:r>
              <a:rPr lang="en-US" dirty="0" smtClean="0"/>
              <a:t>1.Cardiavascular 2.neoplasms 3.chornic respiratory 4.Digestive diseases 5. Lower </a:t>
            </a:r>
            <a:r>
              <a:rPr lang="en-US" dirty="0" err="1" smtClean="0"/>
              <a:t>Respiratiory</a:t>
            </a:r>
            <a:r>
              <a:rPr lang="en-US" dirty="0" smtClean="0"/>
              <a:t> infection 6.road injuries 7.Alzheimer’s diseases8. self-harm9.cirrhosis and other chronic Liver diseases</a:t>
            </a:r>
          </a:p>
          <a:p>
            <a:pPr marL="285750" indent="-285750">
              <a:buFont typeface="Arial" pitchFamily="34" charset="0"/>
              <a:buChar char="•"/>
            </a:pPr>
            <a:r>
              <a:rPr lang="en-US" dirty="0" smtClean="0"/>
              <a:t>Top 10 cause of death in </a:t>
            </a:r>
            <a:r>
              <a:rPr lang="en-US" dirty="0" err="1" smtClean="0"/>
              <a:t>U.Kbetween</a:t>
            </a:r>
            <a:r>
              <a:rPr lang="en-US" dirty="0" smtClean="0"/>
              <a:t> 1990 and 2019</a:t>
            </a:r>
          </a:p>
          <a:p>
            <a:pPr marL="285750" indent="-285750">
              <a:buFont typeface="Arial" pitchFamily="34" charset="0"/>
              <a:buChar char="•"/>
            </a:pPr>
            <a:r>
              <a:rPr lang="en-US" dirty="0" smtClean="0"/>
              <a:t>1.Cardiavascular 2.neoplasms 3.chornic respiratory4. lower respiratory5. Digestive diseases6.Alzheimer’s diseases and other Dementias 7. cirrhosis and other chronic liver diseases8. Diabetes mellitus 9.parkinson’s diseases</a:t>
            </a:r>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r>
              <a:rPr lang="en-US" dirty="0"/>
              <a:t/>
            </a:r>
            <a:br>
              <a:rPr lang="en-US" dirty="0"/>
            </a:br>
            <a:endParaRPr lang="en-US" dirty="0"/>
          </a:p>
        </p:txBody>
      </p:sp>
    </p:spTree>
    <p:extLst>
      <p:ext uri="{BB962C8B-B14F-4D97-AF65-F5344CB8AC3E}">
        <p14:creationId xmlns:p14="http://schemas.microsoft.com/office/powerpoint/2010/main" val="20339881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8239" y="117693"/>
            <a:ext cx="9144000" cy="11172289"/>
          </a:xfrm>
          <a:prstGeom prst="rect">
            <a:avLst/>
          </a:prstGeom>
          <a:noFill/>
        </p:spPr>
        <p:txBody>
          <a:bodyPr wrap="square" rtlCol="0">
            <a:spAutoFit/>
          </a:bodyPr>
          <a:lstStyle/>
          <a:p>
            <a:pPr marL="285750" indent="-285750">
              <a:buFont typeface="Arial" pitchFamily="34" charset="0"/>
              <a:buChar char="•"/>
            </a:pPr>
            <a:r>
              <a:rPr lang="en-US" dirty="0"/>
              <a:t> </a:t>
            </a:r>
            <a:r>
              <a:rPr lang="en-US" dirty="0" smtClean="0"/>
              <a:t> Cardiovascular diseases  and neoplasms  top 2 diseases united states</a:t>
            </a:r>
          </a:p>
          <a:p>
            <a:pPr marL="285750" indent="-285750">
              <a:buFont typeface="Arial" pitchFamily="34" charset="0"/>
              <a:buChar char="•"/>
            </a:pPr>
            <a:r>
              <a:rPr lang="en-US" dirty="0" smtClean="0"/>
              <a:t>Top 10 cause of death in </a:t>
            </a:r>
            <a:r>
              <a:rPr lang="en-US" dirty="0" err="1" smtClean="0"/>
              <a:t>mexico</a:t>
            </a:r>
            <a:r>
              <a:rPr lang="en-US" dirty="0" smtClean="0"/>
              <a:t> between 1990 and 2019</a:t>
            </a:r>
          </a:p>
          <a:p>
            <a:pPr marL="285750" indent="-285750">
              <a:buFont typeface="Arial" pitchFamily="34" charset="0"/>
              <a:buChar char="•"/>
            </a:pPr>
            <a:r>
              <a:rPr lang="en-US" dirty="0" smtClean="0"/>
              <a:t>1.Cardiavascular 2.neoplasms 3.digestive 4.diabetes5.chronic  kidney6.cirrhosis </a:t>
            </a:r>
            <a:r>
              <a:rPr lang="en-US" dirty="0"/>
              <a:t>7</a:t>
            </a:r>
            <a:r>
              <a:rPr lang="en-US" dirty="0" smtClean="0"/>
              <a:t>chornic respiratory 8.neonatal Disorders 9. lower </a:t>
            </a:r>
            <a:r>
              <a:rPr lang="en-US" dirty="0" smtClean="0"/>
              <a:t>respiratory</a:t>
            </a:r>
          </a:p>
          <a:p>
            <a:pPr marL="285750" indent="-285750">
              <a:buFont typeface="Arial" pitchFamily="34" charset="0"/>
              <a:buChar char="•"/>
            </a:pPr>
            <a:r>
              <a:rPr lang="en-US" dirty="0" smtClean="0"/>
              <a:t> Top 10 cause of death in united sates between 1990 and 2019</a:t>
            </a:r>
          </a:p>
          <a:p>
            <a:pPr marL="285750" indent="-285750">
              <a:buFont typeface="Arial" pitchFamily="34" charset="0"/>
              <a:buChar char="•"/>
            </a:pPr>
            <a:r>
              <a:rPr lang="en-US" dirty="0" smtClean="0"/>
              <a:t>1.Cardiavascular 2.neoplasms 3.chornic respiratory .4.Alzheimer’s diseases5. </a:t>
            </a:r>
            <a:r>
              <a:rPr lang="en-US" dirty="0"/>
              <a:t>D</a:t>
            </a:r>
            <a:r>
              <a:rPr lang="en-US" dirty="0" smtClean="0"/>
              <a:t>igestive diseases6. lower respiratory7.Diabetes mellitus 8.chronic kidney diseases9. cirrhosis and other chronic liver diseases</a:t>
            </a:r>
          </a:p>
          <a:p>
            <a:pPr marL="285750" indent="-285750">
              <a:buFont typeface="Arial" pitchFamily="34" charset="0"/>
              <a:buChar char="•"/>
            </a:pPr>
            <a:r>
              <a:rPr lang="en-US" dirty="0" smtClean="0"/>
              <a:t>Top 10 cause of death in </a:t>
            </a:r>
            <a:r>
              <a:rPr lang="en-US" dirty="0" err="1" smtClean="0"/>
              <a:t>canada</a:t>
            </a:r>
            <a:r>
              <a:rPr lang="en-US" dirty="0" smtClean="0"/>
              <a:t> between 1990 and 2019</a:t>
            </a:r>
          </a:p>
          <a:p>
            <a:pPr marL="285750" indent="-285750">
              <a:buFont typeface="Arial" pitchFamily="34" charset="0"/>
              <a:buChar char="•"/>
            </a:pPr>
            <a:r>
              <a:rPr lang="en-US" dirty="0" smtClean="0"/>
              <a:t>1.Cardiavascular 2.neoplasms 3.chornic respiratory .4.Alzheimer’s diseases5. Digestive diseases6. lower respiratory7.Diabetes mellitus 8.chronic kidney diseases9.self-harm</a:t>
            </a:r>
          </a:p>
          <a:p>
            <a:pPr marL="285750" indent="-285750">
              <a:buFont typeface="Arial" pitchFamily="34" charset="0"/>
              <a:buChar char="•"/>
            </a:pPr>
            <a:r>
              <a:rPr lang="en-US" dirty="0" smtClean="0"/>
              <a:t>Top 10 cause of death in </a:t>
            </a:r>
            <a:r>
              <a:rPr lang="en-US" dirty="0" err="1" smtClean="0"/>
              <a:t>india</a:t>
            </a:r>
            <a:r>
              <a:rPr lang="en-US" dirty="0" smtClean="0"/>
              <a:t> between 1990 and 2019</a:t>
            </a:r>
          </a:p>
          <a:p>
            <a:pPr marL="285750" indent="-285750">
              <a:buFont typeface="Arial" pitchFamily="34" charset="0"/>
              <a:buChar char="•"/>
            </a:pPr>
            <a:r>
              <a:rPr lang="en-US" dirty="0" smtClean="0"/>
              <a:t>1.Cardiavascular diseases2.Diarrheal diseases3.chronic Respiration diseases4.Neonatal Disorders 5.Neoplasms6.Lower </a:t>
            </a:r>
            <a:r>
              <a:rPr lang="en-US" dirty="0" err="1" smtClean="0"/>
              <a:t>Respiratiory</a:t>
            </a:r>
            <a:r>
              <a:rPr lang="en-US" dirty="0" smtClean="0"/>
              <a:t> infection 7.tuberculosis8.Digestive diseases9.cirrhosis and other chronic Liver diseases</a:t>
            </a:r>
          </a:p>
          <a:p>
            <a:pPr marL="285750" indent="-285750">
              <a:buFont typeface="Arial" pitchFamily="34" charset="0"/>
              <a:buChar char="•"/>
            </a:pPr>
            <a:r>
              <a:rPr lang="en-US" dirty="0" smtClean="0"/>
              <a:t>Top 10 cause of death in china between 1990 and 2019</a:t>
            </a:r>
          </a:p>
          <a:p>
            <a:pPr marL="285750" indent="-285750">
              <a:buFont typeface="Arial" pitchFamily="34" charset="0"/>
              <a:buChar char="•"/>
            </a:pPr>
            <a:r>
              <a:rPr lang="en-US" dirty="0" smtClean="0"/>
              <a:t>1.Cardiavascular 2.neoplasms 3.chornic respiratory 4.Digestive diseases 5. Lower </a:t>
            </a:r>
            <a:r>
              <a:rPr lang="en-US" dirty="0" err="1" smtClean="0"/>
              <a:t>Respiratiory</a:t>
            </a:r>
            <a:r>
              <a:rPr lang="en-US" dirty="0" smtClean="0"/>
              <a:t> infection 6.road injuries 7.Alzheimer’s diseases8. self-harm9.cirrhosis and other chronic Liver diseases</a:t>
            </a:r>
          </a:p>
          <a:p>
            <a:pPr marL="285750" indent="-285750">
              <a:buFont typeface="Arial" pitchFamily="34" charset="0"/>
              <a:buChar char="•"/>
            </a:pPr>
            <a:r>
              <a:rPr lang="en-US" dirty="0" smtClean="0"/>
              <a:t>Top 10 cause of death in </a:t>
            </a:r>
            <a:r>
              <a:rPr lang="en-US" dirty="0" err="1" smtClean="0"/>
              <a:t>U.Kbetween</a:t>
            </a:r>
            <a:r>
              <a:rPr lang="en-US" dirty="0" smtClean="0"/>
              <a:t> 1990 and 2019</a:t>
            </a:r>
          </a:p>
          <a:p>
            <a:pPr marL="285750" indent="-285750">
              <a:buFont typeface="Arial" pitchFamily="34" charset="0"/>
              <a:buChar char="•"/>
            </a:pPr>
            <a:r>
              <a:rPr lang="en-US" dirty="0" smtClean="0"/>
              <a:t>1.Cardiavascular 2.neoplasms 3.chornic respiratory4. lower respiratory5. Digestive diseases6.Alzheimer’s diseases and other Dementias 7. cirrhosis and other chronic liver diseases8. Diabetes mellitus 9.parkinson’s diseases</a:t>
            </a:r>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r>
              <a:rPr lang="en-US" dirty="0"/>
              <a:t/>
            </a:r>
            <a:br>
              <a:rPr lang="en-US" dirty="0"/>
            </a:br>
            <a:endParaRPr lang="en-US" dirty="0"/>
          </a:p>
        </p:txBody>
      </p:sp>
    </p:spTree>
    <p:extLst>
      <p:ext uri="{BB962C8B-B14F-4D97-AF65-F5344CB8AC3E}">
        <p14:creationId xmlns:p14="http://schemas.microsoft.com/office/powerpoint/2010/main" val="105611818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a:t>this is my </a:t>
            </a:r>
            <a:r>
              <a:rPr lang="en-US" b="1" dirty="0" smtClean="0"/>
              <a:t>conclusion </a:t>
            </a:r>
            <a:r>
              <a:rPr lang="en-US" b="1" dirty="0"/>
              <a:t>of this dataset to need to decease the death of </a:t>
            </a:r>
            <a:r>
              <a:rPr lang="en-US" b="1" dirty="0" smtClean="0"/>
              <a:t>major </a:t>
            </a:r>
            <a:r>
              <a:rPr lang="en-US" b="1" dirty="0" err="1"/>
              <a:t>resion</a:t>
            </a:r>
            <a:r>
              <a:rPr lang="en-US" b="1" dirty="0"/>
              <a:t> of death in world and do the useful </a:t>
            </a:r>
            <a:r>
              <a:rPr lang="en-US" b="1" dirty="0" smtClean="0"/>
              <a:t>things </a:t>
            </a:r>
            <a:r>
              <a:rPr lang="en-US" b="1" dirty="0"/>
              <a:t>to </a:t>
            </a:r>
            <a:r>
              <a:rPr lang="en-US" b="1" dirty="0" smtClean="0"/>
              <a:t>decrease </a:t>
            </a:r>
            <a:r>
              <a:rPr lang="en-US" b="1" dirty="0"/>
              <a:t>diseases </a:t>
            </a:r>
            <a:r>
              <a:rPr lang="en-US" b="1" dirty="0" err="1"/>
              <a:t>resion</a:t>
            </a:r>
            <a:r>
              <a:rPr lang="en-US" b="1" dirty="0"/>
              <a:t> of </a:t>
            </a:r>
            <a:r>
              <a:rPr lang="en-US" b="1" dirty="0" smtClean="0"/>
              <a:t>death</a:t>
            </a:r>
          </a:p>
          <a:p>
            <a:endParaRPr lang="en-US" b="1" dirty="0"/>
          </a:p>
          <a:p>
            <a:r>
              <a:rPr lang="en-US" b="1" dirty="0" smtClean="0"/>
              <a:t>THIS IS MY REPRESTATION  OF THIS DATA SET        </a:t>
            </a:r>
            <a:endParaRPr lang="en-US" b="1" dirty="0"/>
          </a:p>
          <a:p>
            <a:r>
              <a:rPr lang="en-US" dirty="0" smtClean="0"/>
              <a:t>BY-NANDINI SINGH </a:t>
            </a:r>
            <a:endParaRPr lang="en-US" dirty="0"/>
          </a:p>
        </p:txBody>
      </p:sp>
    </p:spTree>
    <p:extLst>
      <p:ext uri="{BB962C8B-B14F-4D97-AF65-F5344CB8AC3E}">
        <p14:creationId xmlns:p14="http://schemas.microsoft.com/office/powerpoint/2010/main" val="3042239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465788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60646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296"/>
            <a:ext cx="9144000" cy="6830704"/>
          </a:xfrm>
          <a:prstGeom prst="rect">
            <a:avLst/>
          </a:prstGeom>
        </p:spPr>
      </p:pic>
    </p:spTree>
    <p:extLst>
      <p:ext uri="{BB962C8B-B14F-4D97-AF65-F5344CB8AC3E}">
        <p14:creationId xmlns:p14="http://schemas.microsoft.com/office/powerpoint/2010/main" val="1223388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65751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826705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TotalTime>
  <Words>404</Words>
  <Application>Microsoft Office PowerPoint</Application>
  <PresentationFormat>On-screen Show (4:3)</PresentationFormat>
  <Paragraphs>100</Paragraphs>
  <Slides>47</Slides>
  <Notes>0</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Cause Of Death Presentation by-Nandini Singh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38</cp:revision>
  <dcterms:created xsi:type="dcterms:W3CDTF">2022-12-17T10:47:19Z</dcterms:created>
  <dcterms:modified xsi:type="dcterms:W3CDTF">2022-12-18T17:31:38Z</dcterms:modified>
</cp:coreProperties>
</file>